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98" r:id="rId4"/>
    <p:sldId id="297" r:id="rId5"/>
    <p:sldId id="304" r:id="rId6"/>
    <p:sldId id="295" r:id="rId7"/>
    <p:sldId id="289" r:id="rId8"/>
    <p:sldId id="300" r:id="rId9"/>
    <p:sldId id="299" r:id="rId10"/>
    <p:sldId id="296" r:id="rId11"/>
    <p:sldId id="301" r:id="rId12"/>
    <p:sldId id="303" r:id="rId13"/>
    <p:sldId id="307" r:id="rId14"/>
    <p:sldId id="302" r:id="rId15"/>
    <p:sldId id="306" r:id="rId16"/>
    <p:sldId id="305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96" d="100"/>
          <a:sy n="96" d="100"/>
        </p:scale>
        <p:origin x="-42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44CEE-92FD-453E-87AF-2570631BA2FD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3FB9F-14FC-4BD0-A561-27D7E117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31A0EE-FC84-483A-A94C-FBB991A9F50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C69E77-332F-49BF-8674-F08C100D73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130" y="2780928"/>
            <a:ext cx="6931496" cy="2016224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گزارش رویدادهای </a:t>
            </a: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شاخص فرهنگی۱۴۰۳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b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49281"/>
            <a:ext cx="6458272" cy="648071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sz="19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solidFill>
                  <a:srgbClr val="69676D"/>
                </a:solidFill>
                <a:cs typeface="B Nazanin" panose="00000400000000000000" pitchFamily="2" charset="-78"/>
              </a:rPr>
              <a:t>گزارش اقدامات </a:t>
            </a:r>
            <a:r>
              <a:rPr lang="fa-IR" sz="1600" b="1" dirty="0" smtClean="0">
                <a:solidFill>
                  <a:srgbClr val="69676D"/>
                </a:solidFill>
                <a:cs typeface="B Nazanin" panose="00000400000000000000" pitchFamily="2" charset="-78"/>
              </a:rPr>
              <a:t>فرهنگی اداره کل میراث فرهنگی، گردشگری و صنایع دستی در سال 1403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74" y="476672"/>
            <a:ext cx="2161809" cy="25202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5832078" cy="101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اجرای ویژه برنامه های هفته بزرگداشت حافظ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مهرماه 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4" y="2132857"/>
            <a:ext cx="2460441" cy="1640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5" cy="1660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4" cy="167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7" cy="166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6" y="4052622"/>
            <a:ext cx="2496102" cy="1664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4" cy="164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6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اجرای نمایش ملی لسان الغیب به مناسبت هفته بزرگداشت حافظ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مهر 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5" y="2132857"/>
            <a:ext cx="2460439" cy="1640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4" cy="166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3" cy="167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7" cy="166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7" y="4052622"/>
            <a:ext cx="2496100" cy="166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4" cy="164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برگزاری سومین 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جشنواره بین المللی چندرسانه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ای میراث فرهنگی به میزبانی شیراز با همکاری دستگاههای فرهنگی استان 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زمان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آبان 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5" y="2132857"/>
            <a:ext cx="2460438" cy="164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4" cy="166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3" cy="167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00" y="4049630"/>
            <a:ext cx="2500587" cy="166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93" y="4052622"/>
            <a:ext cx="2496099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4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smtClean="0">
                <a:solidFill>
                  <a:prstClr val="black"/>
                </a:solidFill>
                <a:cs typeface="B Nazanin" panose="00000400000000000000" pitchFamily="2" charset="-78"/>
              </a:rPr>
              <a:t>حضور در سی 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و هفتمین نمایشگاه ملی صنایع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دستی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برگزاری: آبان ماه 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6" y="2132857"/>
            <a:ext cx="2460436" cy="164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7" y="2113073"/>
            <a:ext cx="2490112" cy="166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113337"/>
            <a:ext cx="2513551" cy="167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2" y="3933056"/>
            <a:ext cx="2500585" cy="166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1" y="3949841"/>
            <a:ext cx="2496097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34" y="3933056"/>
            <a:ext cx="2496097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0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اجرای مراسم آیین شب یلدا در سعدیه وحافظیه ویژه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عموم مردم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زمان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آذر 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5" y="2132857"/>
            <a:ext cx="2460438" cy="1640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4" cy="166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3" cy="167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7" cy="166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7" y="4052622"/>
            <a:ext cx="2496099" cy="166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4" cy="164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8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حضور در هجدهمین 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نمایشگاه بین المللی گردشگری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تهران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زمان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بهمن 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6" y="2132857"/>
            <a:ext cx="2460436" cy="164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7" y="2113073"/>
            <a:ext cx="2490112" cy="166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113337"/>
            <a:ext cx="2513551" cy="167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933056"/>
            <a:ext cx="2500585" cy="166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98" y="3933056"/>
            <a:ext cx="2496097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65" y="3937468"/>
            <a:ext cx="2496097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3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برگزاری مراسم تحویل سال در پایگاه میراث جهانی پاسارگاد، پایگاه میراث جهانی تخت جمشید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و مجموعه تاریخی فرهنگی حافظ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فروردین ماه 1404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87" y="2132857"/>
            <a:ext cx="2187054" cy="164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242766"/>
            <a:ext cx="2490114" cy="1400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113337"/>
            <a:ext cx="2513551" cy="167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933056"/>
            <a:ext cx="2500585" cy="166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97" y="4063061"/>
            <a:ext cx="2496099" cy="140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7" y="3937468"/>
            <a:ext cx="2218753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482" y="4149080"/>
            <a:ext cx="7128792" cy="115212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31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3100" b="1" dirty="0" smtClean="0">
                <a:solidFill>
                  <a:srgbClr val="C00000"/>
                </a:solidFill>
                <a:cs typeface="B Titr" pitchFamily="2" charset="-78"/>
              </a:rPr>
              <a:t>برای گرامیداشت یاد و خاطره</a:t>
            </a:r>
            <a:br>
              <a:rPr lang="fa-IR" sz="31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100" b="1" dirty="0" smtClean="0">
                <a:solidFill>
                  <a:srgbClr val="C00000"/>
                </a:solidFill>
                <a:cs typeface="B Titr" pitchFamily="2" charset="-78"/>
              </a:rPr>
              <a:t> 15000 شهید والا مقام استان فارس</a:t>
            </a:r>
            <a:br>
              <a:rPr lang="fa-IR" sz="31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6000" b="1" dirty="0" smtClean="0">
                <a:solidFill>
                  <a:srgbClr val="00B050"/>
                </a:solidFill>
                <a:cs typeface="B Titr" pitchFamily="2" charset="-78"/>
              </a:rPr>
              <a:t>صلوات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</a:br>
            <a:endParaRPr lang="en-US" sz="32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49281"/>
            <a:ext cx="6458272" cy="648071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sz="19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solidFill>
                  <a:srgbClr val="69676D"/>
                </a:solidFill>
                <a:cs typeface="B Nazanin" panose="00000400000000000000" pitchFamily="2" charset="-78"/>
              </a:rPr>
              <a:t>گزارش اقدامات </a:t>
            </a:r>
            <a:r>
              <a:rPr lang="fa-IR" sz="1600" b="1" dirty="0" smtClean="0">
                <a:solidFill>
                  <a:srgbClr val="69676D"/>
                </a:solidFill>
                <a:cs typeface="B Nazanin" panose="00000400000000000000" pitchFamily="2" charset="-78"/>
              </a:rPr>
              <a:t>فرهنگی اداره کل میراث فرهنگی، گردشگری و صنایع دستی در سال 1403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74" y="476672"/>
            <a:ext cx="2161809" cy="25202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5832078" cy="101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088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مراسم تحویل سال 1403 در تخت جمشید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فروردین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757603"/>
            <a:ext cx="3054317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772816"/>
            <a:ext cx="3054315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009043"/>
            <a:ext cx="3054315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68" y="4009043"/>
            <a:ext cx="3054315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5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مراسم تحویل سال 1403 در حافظیه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فروردین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757603"/>
            <a:ext cx="3054317" cy="2035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054317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9043"/>
            <a:ext cx="3054317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67" y="4009043"/>
            <a:ext cx="3054317" cy="203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3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برگزاری 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همایش بزرگ محفل انس با قرآن در آرامگاه حافظ بمناسبت ماه مبارک رمضان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زمان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فروردین 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5" y="2132857"/>
            <a:ext cx="2460438" cy="164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4" cy="166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3" cy="167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7" cy="166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7" y="4052622"/>
            <a:ext cx="2496099" cy="166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4" cy="164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1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اجرای ویژه برنامه های هفته بزرگداشت سعدی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اردیبهشت ماه 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4" y="2132857"/>
            <a:ext cx="2460441" cy="164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6" cy="1660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5" cy="167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8" cy="166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6" y="4052622"/>
            <a:ext cx="2496102" cy="166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5" cy="164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smtClean="0">
                <a:solidFill>
                  <a:prstClr val="black"/>
                </a:solidFill>
                <a:cs typeface="B Nazanin" panose="00000400000000000000" pitchFamily="2" charset="-78"/>
              </a:rPr>
              <a:t>اجرای کنسرت در مجموعه جهانی تخت جمشید برای نخستین بار با نوای علیرضا قربانی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تیرماه 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4" y="2132857"/>
            <a:ext cx="2460442" cy="164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6" cy="1660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5" cy="1675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8" cy="1667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6" y="4052622"/>
            <a:ext cx="2496103" cy="166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52348"/>
            <a:ext cx="2471665" cy="1664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292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محفل انس با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قران (برگزاری کنگره ملی و بین المللی محمد پیامبر رحمت با همکاری دانشگاه شیراز) 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حافظیه</a:t>
            </a:r>
            <a:b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زمان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شهریورماه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5" y="2132857"/>
            <a:ext cx="2460439" cy="1640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4" cy="166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3" cy="167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7" cy="166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7" y="4052622"/>
            <a:ext cx="2496100" cy="166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4" cy="164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6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24" y="476672"/>
            <a:ext cx="8153400" cy="720080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700"/>
              </a:spcBef>
            </a:pP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اجرای مراسم ملی وبین المللی سوگواره میراث مراثی در ماه صفر با حضور 24 گروه ملی </a:t>
            </a:r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و استانی و 4 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>گروه خارجی</a:t>
            </a:r>
            <a: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زمان برگزاری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 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شهریورماه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1403</a:t>
            </a:r>
            <a:endParaRPr lang="fa-IR" sz="16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2" y="6093296"/>
            <a:ext cx="494127" cy="576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5" y="2132857"/>
            <a:ext cx="2460439" cy="1640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113073"/>
            <a:ext cx="2490115" cy="166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337"/>
            <a:ext cx="2513554" cy="167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7" y="4033066"/>
            <a:ext cx="2500587" cy="166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7" y="4052622"/>
            <a:ext cx="2496100" cy="1664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1" y="4060630"/>
            <a:ext cx="2471664" cy="164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1746</TotalTime>
  <Words>202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گزارش رویدادهای شاخص فرهنگی۱۴۰۳   </vt:lpstr>
      <vt:lpstr>PowerPoint Presentation</vt:lpstr>
      <vt:lpstr>مراسم تحویل سال 1403 در تخت جمشید زمان برگزاری:  فروردین 1403</vt:lpstr>
      <vt:lpstr>مراسم تحویل سال 1403 در حافظیه زمان برگزاری:  فروردین 1403</vt:lpstr>
      <vt:lpstr>برگزاری همایش بزرگ محفل انس با قرآن در آرامگاه حافظ بمناسبت ماه مبارک رمضان زمان برگزاری: فروردین ماه 1403</vt:lpstr>
      <vt:lpstr>اجرای ویژه برنامه های هفته بزرگداشت سعدی زمان برگزاری:  اردیبهشت ماه 1403</vt:lpstr>
      <vt:lpstr>اجرای کنسرت در مجموعه جهانی تخت جمشید برای نخستین بار با نوای علیرضا قربانی زمان برگزاری:  تیرماه 1403</vt:lpstr>
      <vt:lpstr>محفل انس با قران (برگزاری کنگره ملی و بین المللی محمد پیامبر رحمت با همکاری دانشگاه شیراز) در حافظیه زمان برگزاری:  شهریورماه 1403</vt:lpstr>
      <vt:lpstr>اجرای مراسم ملی وبین المللی سوگواره میراث مراثی در ماه صفر با حضور 24 گروه ملی و استانی و 4 گروه خارجی زمان برگزاری:  شهریورماه 1403</vt:lpstr>
      <vt:lpstr>اجرای ویژه برنامه های هفته بزرگداشت حافظ زمان برگزاری:  مهرماه 1403</vt:lpstr>
      <vt:lpstr>اجرای نمایش ملی لسان الغیب به مناسبت هفته بزرگداشت حافظ زمان برگزاری:  مهر ماه 1403</vt:lpstr>
      <vt:lpstr>برگزاری سومین جشنواره بین المللی چندرسانه ای میراث فرهنگی به میزبانی شیراز با همکاری دستگاههای فرهنگی استان  زمان برگزاری: آبان ماه 1403</vt:lpstr>
      <vt:lpstr>حضور در سی و هفتمین نمایشگاه ملی صنایع دستی زمان برگزاری: آبان ماه 1403</vt:lpstr>
      <vt:lpstr>اجرای مراسم آیین شب یلدا در سعدیه وحافظیه ویژه عموم مردم زمان برگزاری:  آذر ماه 1403</vt:lpstr>
      <vt:lpstr>حضور در هجدهمین نمایشگاه بین المللی گردشگری تهران زمان برگزاری: بهمن ماه 1403</vt:lpstr>
      <vt:lpstr>برگزاری مراسم تحویل سال در پایگاه میراث جهانی پاسارگاد، پایگاه میراث جهانی تخت جمشید  و مجموعه تاریخی فرهنگی حافظ فروردین ماه 1404</vt:lpstr>
      <vt:lpstr> برای گرامیداشت یاد و خاطره  15000 شهید والا مقام استان فارس صلوات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عملکرد</dc:title>
  <dc:creator>adhami</dc:creator>
  <cp:lastModifiedBy>khabir</cp:lastModifiedBy>
  <cp:revision>90</cp:revision>
  <dcterms:created xsi:type="dcterms:W3CDTF">2024-08-08T13:28:12Z</dcterms:created>
  <dcterms:modified xsi:type="dcterms:W3CDTF">2025-04-12T06:29:53Z</dcterms:modified>
</cp:coreProperties>
</file>